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8BF1F79-0289-4E8B-A0FF-0965A8D57029}" type="datetimeFigureOut">
              <a:rPr lang="en-IN" smtClean="0"/>
              <a:t>26-05-2020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2992A3-8583-4D43-A76C-63D73FFF4CED}" type="slidenum">
              <a:rPr lang="en-IN" smtClean="0"/>
              <a:t>‹#›</a:t>
            </a:fld>
            <a:endParaRPr lang="en-IN"/>
          </a:p>
        </p:txBody>
      </p:sp>
    </p:spTree>
    <p:extLst>
      <p:ext uri="{BB962C8B-B14F-4D97-AF65-F5344CB8AC3E}">
        <p14:creationId xmlns:p14="http://schemas.microsoft.com/office/powerpoint/2010/main" val="188846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8BF1F79-0289-4E8B-A0FF-0965A8D57029}" type="datetimeFigureOut">
              <a:rPr lang="en-IN" smtClean="0"/>
              <a:t>26-05-2020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2992A3-8583-4D43-A76C-63D73FFF4CED}" type="slidenum">
              <a:rPr lang="en-IN" smtClean="0"/>
              <a:t>‹#›</a:t>
            </a:fld>
            <a:endParaRPr lang="en-IN"/>
          </a:p>
        </p:txBody>
      </p:sp>
    </p:spTree>
    <p:extLst>
      <p:ext uri="{BB962C8B-B14F-4D97-AF65-F5344CB8AC3E}">
        <p14:creationId xmlns:p14="http://schemas.microsoft.com/office/powerpoint/2010/main" val="1369423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8BF1F79-0289-4E8B-A0FF-0965A8D57029}" type="datetimeFigureOut">
              <a:rPr lang="en-IN" smtClean="0"/>
              <a:t>26-05-2020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2992A3-8583-4D43-A76C-63D73FFF4CED}" type="slidenum">
              <a:rPr lang="en-IN" smtClean="0"/>
              <a:t>‹#›</a:t>
            </a:fld>
            <a:endParaRPr lang="en-IN"/>
          </a:p>
        </p:txBody>
      </p:sp>
    </p:spTree>
    <p:extLst>
      <p:ext uri="{BB962C8B-B14F-4D97-AF65-F5344CB8AC3E}">
        <p14:creationId xmlns:p14="http://schemas.microsoft.com/office/powerpoint/2010/main" val="3080575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8BF1F79-0289-4E8B-A0FF-0965A8D57029}" type="datetimeFigureOut">
              <a:rPr lang="en-IN" smtClean="0"/>
              <a:t>26-05-2020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2992A3-8583-4D43-A76C-63D73FFF4CED}" type="slidenum">
              <a:rPr lang="en-IN" smtClean="0"/>
              <a:t>‹#›</a:t>
            </a:fld>
            <a:endParaRPr lang="en-IN"/>
          </a:p>
        </p:txBody>
      </p:sp>
    </p:spTree>
    <p:extLst>
      <p:ext uri="{BB962C8B-B14F-4D97-AF65-F5344CB8AC3E}">
        <p14:creationId xmlns:p14="http://schemas.microsoft.com/office/powerpoint/2010/main" val="1088029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BF1F79-0289-4E8B-A0FF-0965A8D57029}" type="datetimeFigureOut">
              <a:rPr lang="en-IN" smtClean="0"/>
              <a:t>26-05-2020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2992A3-8583-4D43-A76C-63D73FFF4CED}" type="slidenum">
              <a:rPr lang="en-IN" smtClean="0"/>
              <a:t>‹#›</a:t>
            </a:fld>
            <a:endParaRPr lang="en-IN"/>
          </a:p>
        </p:txBody>
      </p:sp>
    </p:spTree>
    <p:extLst>
      <p:ext uri="{BB962C8B-B14F-4D97-AF65-F5344CB8AC3E}">
        <p14:creationId xmlns:p14="http://schemas.microsoft.com/office/powerpoint/2010/main" val="2737597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8BF1F79-0289-4E8B-A0FF-0965A8D57029}" type="datetimeFigureOut">
              <a:rPr lang="en-IN" smtClean="0"/>
              <a:t>26-05-2020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2992A3-8583-4D43-A76C-63D73FFF4CED}" type="slidenum">
              <a:rPr lang="en-IN" smtClean="0"/>
              <a:t>‹#›</a:t>
            </a:fld>
            <a:endParaRPr lang="en-IN"/>
          </a:p>
        </p:txBody>
      </p:sp>
    </p:spTree>
    <p:extLst>
      <p:ext uri="{BB962C8B-B14F-4D97-AF65-F5344CB8AC3E}">
        <p14:creationId xmlns:p14="http://schemas.microsoft.com/office/powerpoint/2010/main" val="652548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8BF1F79-0289-4E8B-A0FF-0965A8D57029}" type="datetimeFigureOut">
              <a:rPr lang="en-IN" smtClean="0"/>
              <a:t>26-05-2020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A2992A3-8583-4D43-A76C-63D73FFF4CED}" type="slidenum">
              <a:rPr lang="en-IN" smtClean="0"/>
              <a:t>‹#›</a:t>
            </a:fld>
            <a:endParaRPr lang="en-IN"/>
          </a:p>
        </p:txBody>
      </p:sp>
    </p:spTree>
    <p:extLst>
      <p:ext uri="{BB962C8B-B14F-4D97-AF65-F5344CB8AC3E}">
        <p14:creationId xmlns:p14="http://schemas.microsoft.com/office/powerpoint/2010/main" val="173526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8BF1F79-0289-4E8B-A0FF-0965A8D57029}" type="datetimeFigureOut">
              <a:rPr lang="en-IN" smtClean="0"/>
              <a:t>26-05-2020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A2992A3-8583-4D43-A76C-63D73FFF4CED}" type="slidenum">
              <a:rPr lang="en-IN" smtClean="0"/>
              <a:t>‹#›</a:t>
            </a:fld>
            <a:endParaRPr lang="en-IN"/>
          </a:p>
        </p:txBody>
      </p:sp>
    </p:spTree>
    <p:extLst>
      <p:ext uri="{BB962C8B-B14F-4D97-AF65-F5344CB8AC3E}">
        <p14:creationId xmlns:p14="http://schemas.microsoft.com/office/powerpoint/2010/main" val="300032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BF1F79-0289-4E8B-A0FF-0965A8D57029}" type="datetimeFigureOut">
              <a:rPr lang="en-IN" smtClean="0"/>
              <a:t>26-05-2020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A2992A3-8583-4D43-A76C-63D73FFF4CED}" type="slidenum">
              <a:rPr lang="en-IN" smtClean="0"/>
              <a:t>‹#›</a:t>
            </a:fld>
            <a:endParaRPr lang="en-IN"/>
          </a:p>
        </p:txBody>
      </p:sp>
    </p:spTree>
    <p:extLst>
      <p:ext uri="{BB962C8B-B14F-4D97-AF65-F5344CB8AC3E}">
        <p14:creationId xmlns:p14="http://schemas.microsoft.com/office/powerpoint/2010/main" val="1603393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F1F79-0289-4E8B-A0FF-0965A8D57029}" type="datetimeFigureOut">
              <a:rPr lang="en-IN" smtClean="0"/>
              <a:t>26-05-2020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2992A3-8583-4D43-A76C-63D73FFF4CED}" type="slidenum">
              <a:rPr lang="en-IN" smtClean="0"/>
              <a:t>‹#›</a:t>
            </a:fld>
            <a:endParaRPr lang="en-IN"/>
          </a:p>
        </p:txBody>
      </p:sp>
    </p:spTree>
    <p:extLst>
      <p:ext uri="{BB962C8B-B14F-4D97-AF65-F5344CB8AC3E}">
        <p14:creationId xmlns:p14="http://schemas.microsoft.com/office/powerpoint/2010/main" val="3657068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F1F79-0289-4E8B-A0FF-0965A8D57029}" type="datetimeFigureOut">
              <a:rPr lang="en-IN" smtClean="0"/>
              <a:t>26-05-2020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2992A3-8583-4D43-A76C-63D73FFF4CED}" type="slidenum">
              <a:rPr lang="en-IN" smtClean="0"/>
              <a:t>‹#›</a:t>
            </a:fld>
            <a:endParaRPr lang="en-IN"/>
          </a:p>
        </p:txBody>
      </p:sp>
    </p:spTree>
    <p:extLst>
      <p:ext uri="{BB962C8B-B14F-4D97-AF65-F5344CB8AC3E}">
        <p14:creationId xmlns:p14="http://schemas.microsoft.com/office/powerpoint/2010/main" val="1014615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BF1F79-0289-4E8B-A0FF-0965A8D57029}" type="datetimeFigureOut">
              <a:rPr lang="en-IN" smtClean="0"/>
              <a:t>26-05-2020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2992A3-8583-4D43-A76C-63D73FFF4CED}" type="slidenum">
              <a:rPr lang="en-IN" smtClean="0"/>
              <a:t>‹#›</a:t>
            </a:fld>
            <a:endParaRPr lang="en-IN"/>
          </a:p>
        </p:txBody>
      </p:sp>
    </p:spTree>
    <p:extLst>
      <p:ext uri="{BB962C8B-B14F-4D97-AF65-F5344CB8AC3E}">
        <p14:creationId xmlns:p14="http://schemas.microsoft.com/office/powerpoint/2010/main" val="1077607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2780928"/>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GB" dirty="0" smtClean="0"/>
              <a:t/>
            </a:r>
            <a:br>
              <a:rPr lang="en-GB" dirty="0" smtClean="0"/>
            </a:br>
            <a:r>
              <a:rPr lang="en-GB" dirty="0"/>
              <a:t/>
            </a:r>
            <a:br>
              <a:rPr lang="en-GB" dirty="0"/>
            </a:br>
            <a:r>
              <a:rPr lang="en-GB" sz="4000" dirty="0" smtClean="0">
                <a:latin typeface="Arial Black" pitchFamily="34" charset="0"/>
              </a:rPr>
              <a:t>Message </a:t>
            </a:r>
            <a:r>
              <a:rPr lang="en-GB" sz="4000" dirty="0" smtClean="0">
                <a:latin typeface="Arial Black" pitchFamily="34" charset="0"/>
              </a:rPr>
              <a:t>From </a:t>
            </a:r>
            <a:r>
              <a:rPr lang="en-GB" sz="4000" dirty="0" smtClean="0">
                <a:latin typeface="Arial Black" pitchFamily="34" charset="0"/>
              </a:rPr>
              <a:t>Secretary </a:t>
            </a:r>
            <a:r>
              <a:rPr lang="en-GB" sz="4000" dirty="0" smtClean="0">
                <a:latin typeface="Arial Black" pitchFamily="34" charset="0"/>
              </a:rPr>
              <a:t/>
            </a:r>
            <a:br>
              <a:rPr lang="en-GB" sz="4000" dirty="0" smtClean="0">
                <a:latin typeface="Arial Black" pitchFamily="34" charset="0"/>
              </a:rPr>
            </a:br>
            <a:r>
              <a:rPr lang="en-GB" sz="4000" dirty="0" smtClean="0">
                <a:latin typeface="Arial Black" pitchFamily="34" charset="0"/>
              </a:rPr>
              <a:t>Society </a:t>
            </a:r>
            <a:r>
              <a:rPr lang="en-GB" sz="4000" dirty="0" smtClean="0">
                <a:latin typeface="Arial Black" pitchFamily="34" charset="0"/>
              </a:rPr>
              <a:t>Of Renal Nutrition and </a:t>
            </a:r>
            <a:r>
              <a:rPr lang="en-GB" sz="4000" dirty="0" smtClean="0">
                <a:latin typeface="Arial Black" pitchFamily="34" charset="0"/>
              </a:rPr>
              <a:t>Metabolism (SRNM, India)</a:t>
            </a:r>
            <a:r>
              <a:rPr lang="en-GB" dirty="0" smtClean="0"/>
              <a:t/>
            </a:r>
            <a:br>
              <a:rPr lang="en-GB" dirty="0" smtClean="0"/>
            </a:br>
            <a:r>
              <a:rPr lang="en-US" dirty="0" smtClean="0">
                <a:solidFill>
                  <a:schemeClr val="tx1"/>
                </a:solidFill>
                <a:latin typeface="Arial Black" pitchFamily="34" charset="0"/>
              </a:rPr>
              <a:t/>
            </a:r>
            <a:br>
              <a:rPr lang="en-US" dirty="0" smtClean="0">
                <a:solidFill>
                  <a:schemeClr val="tx1"/>
                </a:solidFill>
                <a:latin typeface="Arial Black" pitchFamily="34" charset="0"/>
              </a:rPr>
            </a:br>
            <a:endParaRPr lang="en-IN" dirty="0"/>
          </a:p>
        </p:txBody>
      </p:sp>
      <p:sp>
        <p:nvSpPr>
          <p:cNvPr id="3" name="Subtitle 2"/>
          <p:cNvSpPr>
            <a:spLocks noGrp="1"/>
          </p:cNvSpPr>
          <p:nvPr>
            <p:ph type="subTitle" idx="1"/>
          </p:nvPr>
        </p:nvSpPr>
        <p:spPr>
          <a:xfrm>
            <a:off x="0" y="3933056"/>
            <a:ext cx="9144000" cy="2924944"/>
          </a:xfrm>
        </p:spPr>
        <p:style>
          <a:lnRef idx="1">
            <a:schemeClr val="accent5"/>
          </a:lnRef>
          <a:fillRef idx="2">
            <a:schemeClr val="accent5"/>
          </a:fillRef>
          <a:effectRef idx="1">
            <a:schemeClr val="accent5"/>
          </a:effectRef>
          <a:fontRef idx="minor">
            <a:schemeClr val="dk1"/>
          </a:fontRef>
        </p:style>
        <p:txBody>
          <a:bodyPr>
            <a:normAutofit/>
          </a:bodyPr>
          <a:lstStyle/>
          <a:p>
            <a:r>
              <a:rPr lang="en-GB" dirty="0" smtClean="0">
                <a:solidFill>
                  <a:schemeClr val="tx1"/>
                </a:solidFill>
                <a:latin typeface="Arial Black" pitchFamily="34" charset="0"/>
              </a:rPr>
              <a:t>Dr Anita </a:t>
            </a:r>
            <a:r>
              <a:rPr lang="en-GB" dirty="0" err="1" smtClean="0">
                <a:solidFill>
                  <a:schemeClr val="tx1"/>
                </a:solidFill>
                <a:latin typeface="Arial Black" pitchFamily="34" charset="0"/>
              </a:rPr>
              <a:t>Saxena</a:t>
            </a:r>
            <a:endParaRPr lang="en-GB" dirty="0" smtClean="0">
              <a:solidFill>
                <a:schemeClr val="tx1"/>
              </a:solidFill>
              <a:latin typeface="Arial Black" pitchFamily="34" charset="0"/>
            </a:endParaRPr>
          </a:p>
          <a:p>
            <a:r>
              <a:rPr lang="en-GB" dirty="0" smtClean="0">
                <a:solidFill>
                  <a:schemeClr val="tx1"/>
                </a:solidFill>
                <a:latin typeface="Arial Black" pitchFamily="34" charset="0"/>
              </a:rPr>
              <a:t>Professor </a:t>
            </a:r>
            <a:r>
              <a:rPr lang="en-GB" dirty="0" smtClean="0"/>
              <a:t/>
            </a:r>
            <a:br>
              <a:rPr lang="en-GB" dirty="0" smtClean="0"/>
            </a:br>
            <a:r>
              <a:rPr lang="en-US" dirty="0" smtClean="0">
                <a:solidFill>
                  <a:schemeClr val="tx1"/>
                </a:solidFill>
                <a:latin typeface="Arial Black" pitchFamily="34" charset="0"/>
              </a:rPr>
              <a:t>Department of Nephrology, Sanjay Gandhi Post Graduate Institute of Medical Sciences, </a:t>
            </a:r>
            <a:r>
              <a:rPr lang="en-US" dirty="0" err="1" smtClean="0">
                <a:solidFill>
                  <a:schemeClr val="tx1"/>
                </a:solidFill>
                <a:latin typeface="Arial Black" pitchFamily="34" charset="0"/>
              </a:rPr>
              <a:t>Lucknow</a:t>
            </a:r>
            <a:r>
              <a:rPr lang="en-US" dirty="0" smtClean="0">
                <a:solidFill>
                  <a:schemeClr val="tx1"/>
                </a:solidFill>
                <a:latin typeface="Arial Black" pitchFamily="34" charset="0"/>
              </a:rPr>
              <a:t>. India</a:t>
            </a:r>
            <a:endParaRPr lang="en-IN" dirty="0"/>
          </a:p>
        </p:txBody>
      </p:sp>
      <p:sp>
        <p:nvSpPr>
          <p:cNvPr id="4" name="TextBox 3"/>
          <p:cNvSpPr txBox="1"/>
          <p:nvPr/>
        </p:nvSpPr>
        <p:spPr>
          <a:xfrm>
            <a:off x="0" y="2789313"/>
            <a:ext cx="9144000" cy="1077218"/>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GB" sz="3200" dirty="0" smtClean="0">
                <a:solidFill>
                  <a:srgbClr val="C00000"/>
                </a:solidFill>
                <a:latin typeface="Arial Black" pitchFamily="34" charset="0"/>
              </a:rPr>
              <a:t>		</a:t>
            </a:r>
            <a:r>
              <a:rPr lang="en-GB" sz="3200" smtClean="0">
                <a:solidFill>
                  <a:srgbClr val="C00000"/>
                </a:solidFill>
                <a:latin typeface="Arial Black" pitchFamily="34" charset="0"/>
              </a:rPr>
              <a:t> </a:t>
            </a:r>
            <a:r>
              <a:rPr lang="en-GB" sz="3200" smtClean="0">
                <a:solidFill>
                  <a:srgbClr val="C00000"/>
                </a:solidFill>
                <a:latin typeface="Arial Black" pitchFamily="34" charset="0"/>
              </a:rPr>
              <a:t> COVID-19 </a:t>
            </a:r>
            <a:r>
              <a:rPr lang="en-GB" sz="3200" dirty="0" smtClean="0">
                <a:solidFill>
                  <a:srgbClr val="C00000"/>
                </a:solidFill>
                <a:latin typeface="Arial Black" pitchFamily="34" charset="0"/>
              </a:rPr>
              <a:t>Pandemic </a:t>
            </a:r>
          </a:p>
          <a:p>
            <a:r>
              <a:rPr lang="en-GB" sz="3200" dirty="0" smtClean="0">
                <a:solidFill>
                  <a:srgbClr val="C00000"/>
                </a:solidFill>
                <a:latin typeface="Arial Black" pitchFamily="34" charset="0"/>
              </a:rPr>
              <a:t>	    Stay Safe, Stay Stress-Free</a:t>
            </a:r>
            <a:endParaRPr lang="en-IN" sz="3200" dirty="0">
              <a:solidFill>
                <a:srgbClr val="C00000"/>
              </a:solidFill>
              <a:latin typeface="Arial Black" pitchFamily="34" charset="0"/>
            </a:endParaRPr>
          </a:p>
        </p:txBody>
      </p:sp>
    </p:spTree>
    <p:extLst>
      <p:ext uri="{BB962C8B-B14F-4D97-AF65-F5344CB8AC3E}">
        <p14:creationId xmlns:p14="http://schemas.microsoft.com/office/powerpoint/2010/main" val="125906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GB" dirty="0" smtClean="0"/>
              <a:t/>
            </a:r>
            <a:br>
              <a:rPr lang="en-GB" dirty="0" smtClean="0"/>
            </a:br>
            <a:r>
              <a:rPr lang="en-GB" sz="4000" dirty="0" smtClean="0"/>
              <a:t> </a:t>
            </a:r>
            <a:r>
              <a:rPr lang="en-GB" sz="3600" dirty="0" smtClean="0"/>
              <a:t>In the midst of COVID-19 Pandemic stay safe, stress-free and healthy by taking to the long lost revered </a:t>
            </a:r>
            <a:r>
              <a:rPr lang="en-GB" sz="3600" dirty="0"/>
              <a:t>l</a:t>
            </a:r>
            <a:r>
              <a:rPr lang="en-GB" sz="3600" dirty="0" smtClean="0"/>
              <a:t>egacy of </a:t>
            </a:r>
            <a:r>
              <a:rPr lang="en-GB" sz="3600" dirty="0" err="1" smtClean="0"/>
              <a:t>holliness</a:t>
            </a:r>
            <a:r>
              <a:rPr lang="en-GB" sz="3600" dirty="0" smtClean="0"/>
              <a:t> -</a:t>
            </a:r>
            <a:br>
              <a:rPr lang="en-GB" sz="3600" dirty="0" smtClean="0"/>
            </a:br>
            <a:r>
              <a:rPr lang="en-GB" sz="2700" dirty="0" err="1" smtClean="0"/>
              <a:t>i</a:t>
            </a:r>
            <a:r>
              <a:rPr lang="en-GB" sz="2700" dirty="0" smtClean="0"/>
              <a:t>)  </a:t>
            </a:r>
            <a:r>
              <a:rPr lang="en-GB" sz="3600" dirty="0" smtClean="0"/>
              <a:t>the habit of washing hands frequently </a:t>
            </a:r>
            <a:br>
              <a:rPr lang="en-GB" sz="3600" dirty="0" smtClean="0"/>
            </a:br>
            <a:r>
              <a:rPr lang="en-GB" sz="2200" dirty="0" smtClean="0"/>
              <a:t>(</a:t>
            </a:r>
            <a:r>
              <a:rPr lang="en-IN" sz="2200" dirty="0"/>
              <a:t>t</a:t>
            </a:r>
            <a:r>
              <a:rPr lang="en-IN" sz="2200" dirty="0" smtClean="0"/>
              <a:t>he </a:t>
            </a:r>
            <a:r>
              <a:rPr lang="en-IN" sz="2200" dirty="0"/>
              <a:t>virus causing COVID-19 can survive on surfaces and objects for </a:t>
            </a:r>
            <a:r>
              <a:rPr lang="en-IN" sz="2200" dirty="0" smtClean="0"/>
              <a:t>24-72 hours</a:t>
            </a:r>
            <a:r>
              <a:rPr lang="en-GB" sz="2200" dirty="0" smtClean="0"/>
              <a:t>)</a:t>
            </a:r>
            <a:br>
              <a:rPr lang="en-GB" sz="2200" dirty="0" smtClean="0"/>
            </a:br>
            <a:r>
              <a:rPr lang="en-GB" sz="2200" dirty="0" smtClean="0"/>
              <a:t>ii)  </a:t>
            </a:r>
            <a:r>
              <a:rPr lang="en-GB" sz="3600" dirty="0" smtClean="0"/>
              <a:t>covering your nose and mouth with face mask to avoid unwanted contact with the </a:t>
            </a:r>
            <a:r>
              <a:rPr lang="en-IN" sz="3600" dirty="0" smtClean="0"/>
              <a:t>droplets in the air produced by an </a:t>
            </a:r>
            <a:r>
              <a:rPr lang="en-IN" sz="3600" dirty="0"/>
              <a:t>infected </a:t>
            </a:r>
            <a:r>
              <a:rPr lang="en-IN" sz="3600" dirty="0" smtClean="0"/>
              <a:t>person’s </a:t>
            </a:r>
            <a:r>
              <a:rPr lang="en-IN" sz="3600" dirty="0"/>
              <a:t>coughs, sneezes, or </a:t>
            </a:r>
            <a:r>
              <a:rPr lang="en-IN" sz="3600" dirty="0" smtClean="0"/>
              <a:t>talks.</a:t>
            </a:r>
            <a:br>
              <a:rPr lang="en-IN" sz="3600" dirty="0" smtClean="0"/>
            </a:br>
            <a:r>
              <a:rPr lang="en-GB" sz="3600" dirty="0" smtClean="0"/>
              <a:t>Strengthen your immunity and mind</a:t>
            </a:r>
            <a:br>
              <a:rPr lang="en-GB" sz="3600" dirty="0" smtClean="0"/>
            </a:br>
            <a:r>
              <a:rPr lang="en-GB" sz="3600" dirty="0" smtClean="0"/>
              <a:t>with breathing exercises. </a:t>
            </a:r>
            <a:br>
              <a:rPr lang="en-GB" sz="3600" dirty="0" smtClean="0"/>
            </a:br>
            <a:r>
              <a:rPr lang="en-GB" sz="3600" dirty="0" smtClean="0"/>
              <a:t>This will cleanse your heart, mind, </a:t>
            </a:r>
            <a:r>
              <a:rPr lang="en-GB" sz="3600" dirty="0"/>
              <a:t>soul </a:t>
            </a:r>
            <a:r>
              <a:rPr lang="en-GB" sz="3600" dirty="0" smtClean="0"/>
              <a:t>and</a:t>
            </a:r>
            <a:r>
              <a:rPr lang="en-GB" sz="3600" dirty="0"/>
              <a:t> </a:t>
            </a:r>
            <a:r>
              <a:rPr lang="en-GB" sz="3600" dirty="0" smtClean="0"/>
              <a:t>lungs. </a:t>
            </a:r>
            <a:br>
              <a:rPr lang="en-GB" sz="3600" dirty="0" smtClean="0"/>
            </a:br>
            <a:endParaRPr lang="en-IN" sz="3100" dirty="0">
              <a:latin typeface="Arial Black" pitchFamily="34" charset="0"/>
            </a:endParaRPr>
          </a:p>
        </p:txBody>
      </p:sp>
    </p:spTree>
    <p:extLst>
      <p:ext uri="{BB962C8B-B14F-4D97-AF65-F5344CB8AC3E}">
        <p14:creationId xmlns:p14="http://schemas.microsoft.com/office/powerpoint/2010/main" val="2515539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12" y="-171400"/>
            <a:ext cx="9180512" cy="7029400"/>
          </a:xfrm>
          <a:prstGeom prst="rect">
            <a:avLst/>
          </a:prstGeom>
        </p:spPr>
      </p:pic>
      <p:sp>
        <p:nvSpPr>
          <p:cNvPr id="3" name="Rectangle 2"/>
          <p:cNvSpPr/>
          <p:nvPr/>
        </p:nvSpPr>
        <p:spPr>
          <a:xfrm>
            <a:off x="0" y="87596"/>
            <a:ext cx="9144000" cy="738664"/>
          </a:xfrm>
          <a:prstGeom prst="rect">
            <a:avLst/>
          </a:prstGeom>
        </p:spPr>
        <p:txBody>
          <a:bodyPr wrap="square">
            <a:spAutoFit/>
          </a:bodyPr>
          <a:lstStyle/>
          <a:p>
            <a:r>
              <a:rPr lang="en-GB" sz="2400" dirty="0" smtClean="0">
                <a:solidFill>
                  <a:schemeClr val="bg1"/>
                </a:solidFill>
                <a:latin typeface="Arial Black" pitchFamily="34" charset="0"/>
              </a:rPr>
              <a:t>  STAY </a:t>
            </a:r>
            <a:r>
              <a:rPr lang="en-GB" sz="2400" dirty="0">
                <a:solidFill>
                  <a:schemeClr val="bg1"/>
                </a:solidFill>
                <a:latin typeface="Arial Black" pitchFamily="34" charset="0"/>
              </a:rPr>
              <a:t>SAFE, STAY HEALTHY AND BE STRESS FREE</a:t>
            </a:r>
            <a:r>
              <a:rPr lang="en-GB" sz="2000" dirty="0">
                <a:solidFill>
                  <a:schemeClr val="bg1"/>
                </a:solidFill>
                <a:latin typeface="Arial Black" pitchFamily="34" charset="0"/>
              </a:rPr>
              <a:t>.</a:t>
            </a:r>
            <a:r>
              <a:rPr lang="en-GB" sz="2000" dirty="0">
                <a:latin typeface="Arial Black" pitchFamily="34" charset="0"/>
              </a:rPr>
              <a:t/>
            </a:r>
            <a:br>
              <a:rPr lang="en-GB" sz="2000" dirty="0">
                <a:latin typeface="Arial Black" pitchFamily="34" charset="0"/>
              </a:rPr>
            </a:br>
            <a:endParaRPr lang="en-IN" dirty="0"/>
          </a:p>
        </p:txBody>
      </p:sp>
      <p:sp>
        <p:nvSpPr>
          <p:cNvPr id="4" name="TextBox 3"/>
          <p:cNvSpPr txBox="1"/>
          <p:nvPr/>
        </p:nvSpPr>
        <p:spPr>
          <a:xfrm>
            <a:off x="4355976" y="6021288"/>
            <a:ext cx="3960440" cy="646331"/>
          </a:xfrm>
          <a:prstGeom prst="rect">
            <a:avLst/>
          </a:prstGeom>
          <a:noFill/>
        </p:spPr>
        <p:txBody>
          <a:bodyPr wrap="square" rtlCol="0">
            <a:spAutoFit/>
          </a:bodyPr>
          <a:lstStyle/>
          <a:p>
            <a:r>
              <a:rPr lang="en-GB" sz="3600" dirty="0" smtClean="0">
                <a:solidFill>
                  <a:schemeClr val="bg1"/>
                </a:solidFill>
                <a:latin typeface="Arial Black" pitchFamily="34" charset="0"/>
              </a:rPr>
              <a:t>THANKYOU</a:t>
            </a:r>
            <a:endParaRPr lang="en-IN" dirty="0">
              <a:solidFill>
                <a:schemeClr val="bg1"/>
              </a:solidFill>
              <a:latin typeface="Arial Black" pitchFamily="34" charset="0"/>
            </a:endParaRPr>
          </a:p>
        </p:txBody>
      </p:sp>
    </p:spTree>
    <p:extLst>
      <p:ext uri="{BB962C8B-B14F-4D97-AF65-F5344CB8AC3E}">
        <p14:creationId xmlns:p14="http://schemas.microsoft.com/office/powerpoint/2010/main" val="24888170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16</Words>
  <Application>Microsoft Office PowerPoint</Application>
  <PresentationFormat>On-screen Show (4:3)</PresentationFormat>
  <Paragraphs>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  Message From Secretary  Society Of Renal Nutrition and Metabolism (SRNM, India)  </vt:lpstr>
      <vt:lpstr>  In the midst of COVID-19 Pandemic stay safe, stress-free and healthy by taking to the long lost revered legacy of holliness - i)  the habit of washing hands frequently  (the virus causing COVID-19 can survive on surfaces and objects for 24-72 hours) ii)  covering your nose and mouth with face mask to avoid unwanted contact with the droplets in the air produced by an infected person’s coughs, sneezes, or talks. Strengthen your immunity and mind with breathing exercises.  This will cleanse your heart, mind, soul and lungs.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ANITA SAXENA</dc:creator>
  <cp:lastModifiedBy>ANITA SAXENA</cp:lastModifiedBy>
  <cp:revision>8</cp:revision>
  <dcterms:created xsi:type="dcterms:W3CDTF">2020-05-26T11:27:36Z</dcterms:created>
  <dcterms:modified xsi:type="dcterms:W3CDTF">2020-05-26T12:59:22Z</dcterms:modified>
</cp:coreProperties>
</file>